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Open Sauce Bold" charset="1" panose="000008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3941889" y="-2383553"/>
            <a:ext cx="15244664" cy="15054106"/>
          </a:xfrm>
          <a:custGeom>
            <a:avLst/>
            <a:gdLst/>
            <a:ahLst/>
            <a:cxnLst/>
            <a:rect r="r" b="b" t="t" l="l"/>
            <a:pathLst>
              <a:path h="15054106" w="15244664">
                <a:moveTo>
                  <a:pt x="0" y="0"/>
                </a:moveTo>
                <a:lnTo>
                  <a:pt x="15244664" y="0"/>
                </a:lnTo>
                <a:lnTo>
                  <a:pt x="15244664" y="15054106"/>
                </a:lnTo>
                <a:lnTo>
                  <a:pt x="0" y="150541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5400000">
            <a:off x="2566250" y="598417"/>
            <a:ext cx="6542293" cy="8864211"/>
            <a:chOff x="0" y="0"/>
            <a:chExt cx="508438" cy="68888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08438" cy="688888"/>
            </a:xfrm>
            <a:custGeom>
              <a:avLst/>
              <a:gdLst/>
              <a:ahLst/>
              <a:cxnLst/>
              <a:rect r="r" b="b" t="t" l="l"/>
              <a:pathLst>
                <a:path h="688888" w="508438">
                  <a:moveTo>
                    <a:pt x="69338" y="0"/>
                  </a:moveTo>
                  <a:lnTo>
                    <a:pt x="439101" y="0"/>
                  </a:lnTo>
                  <a:cubicBezTo>
                    <a:pt x="457490" y="0"/>
                    <a:pt x="475126" y="7305"/>
                    <a:pt x="488130" y="20309"/>
                  </a:cubicBezTo>
                  <a:cubicBezTo>
                    <a:pt x="501133" y="33312"/>
                    <a:pt x="508438" y="50948"/>
                    <a:pt x="508438" y="69338"/>
                  </a:cubicBezTo>
                  <a:lnTo>
                    <a:pt x="508438" y="619550"/>
                  </a:lnTo>
                  <a:cubicBezTo>
                    <a:pt x="508438" y="657844"/>
                    <a:pt x="477395" y="688888"/>
                    <a:pt x="439101" y="688888"/>
                  </a:cubicBezTo>
                  <a:lnTo>
                    <a:pt x="69338" y="688888"/>
                  </a:lnTo>
                  <a:cubicBezTo>
                    <a:pt x="50948" y="688888"/>
                    <a:pt x="33312" y="681582"/>
                    <a:pt x="20309" y="668579"/>
                  </a:cubicBezTo>
                  <a:cubicBezTo>
                    <a:pt x="7305" y="655576"/>
                    <a:pt x="0" y="637939"/>
                    <a:pt x="0" y="619550"/>
                  </a:cubicBezTo>
                  <a:lnTo>
                    <a:pt x="0" y="69338"/>
                  </a:lnTo>
                  <a:cubicBezTo>
                    <a:pt x="0" y="31044"/>
                    <a:pt x="31044" y="0"/>
                    <a:pt x="69338" y="0"/>
                  </a:cubicBezTo>
                  <a:close/>
                </a:path>
              </a:pathLst>
            </a:custGeom>
            <a:solidFill>
              <a:srgbClr val="FFFFFF">
                <a:alpha val="70980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508438" cy="72698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179336" y="1985331"/>
            <a:ext cx="8893195" cy="6316338"/>
          </a:xfrm>
          <a:custGeom>
            <a:avLst/>
            <a:gdLst/>
            <a:ahLst/>
            <a:cxnLst/>
            <a:rect r="r" b="b" t="t" l="l"/>
            <a:pathLst>
              <a:path h="6316338" w="8893195">
                <a:moveTo>
                  <a:pt x="0" y="0"/>
                </a:moveTo>
                <a:lnTo>
                  <a:pt x="8893195" y="0"/>
                </a:lnTo>
                <a:lnTo>
                  <a:pt x="8893195" y="6316338"/>
                </a:lnTo>
                <a:lnTo>
                  <a:pt x="0" y="631633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-6403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0" y="-705165"/>
            <a:ext cx="20250847" cy="11662828"/>
            <a:chOff x="0" y="0"/>
            <a:chExt cx="27001129" cy="1555043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544781" y="861635"/>
              <a:ext cx="24456348" cy="13756696"/>
              <a:chOff x="0" y="0"/>
              <a:chExt cx="481659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4816592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4816592">
                    <a:moveTo>
                      <a:pt x="0" y="0"/>
                    </a:moveTo>
                    <a:lnTo>
                      <a:pt x="4816592" y="0"/>
                    </a:lnTo>
                    <a:lnTo>
                      <a:pt x="481659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504C46">
                  <a:alpha val="80784"/>
                </a:srgbClr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38100"/>
                <a:ext cx="4816593" cy="274743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747278" cy="15550437"/>
            </a:xfrm>
            <a:custGeom>
              <a:avLst/>
              <a:gdLst/>
              <a:ahLst/>
              <a:cxnLst/>
              <a:rect r="r" b="b" t="t" l="l"/>
              <a:pathLst>
                <a:path h="15550437" w="15747278">
                  <a:moveTo>
                    <a:pt x="0" y="0"/>
                  </a:moveTo>
                  <a:lnTo>
                    <a:pt x="15747278" y="0"/>
                  </a:lnTo>
                  <a:lnTo>
                    <a:pt x="15747278" y="15550437"/>
                  </a:lnTo>
                  <a:lnTo>
                    <a:pt x="0" y="155504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21999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5400000">
            <a:off x="5155571" y="-2664370"/>
            <a:ext cx="7948290" cy="15615739"/>
            <a:chOff x="0" y="0"/>
            <a:chExt cx="617706" cy="1213587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17706" cy="1213587"/>
            </a:xfrm>
            <a:custGeom>
              <a:avLst/>
              <a:gdLst/>
              <a:ahLst/>
              <a:cxnLst/>
              <a:rect r="r" b="b" t="t" l="l"/>
              <a:pathLst>
                <a:path h="1213587" w="617706">
                  <a:moveTo>
                    <a:pt x="19024" y="0"/>
                  </a:moveTo>
                  <a:lnTo>
                    <a:pt x="598682" y="0"/>
                  </a:lnTo>
                  <a:cubicBezTo>
                    <a:pt x="603728" y="0"/>
                    <a:pt x="608566" y="2004"/>
                    <a:pt x="612134" y="5572"/>
                  </a:cubicBezTo>
                  <a:cubicBezTo>
                    <a:pt x="615702" y="9140"/>
                    <a:pt x="617706" y="13979"/>
                    <a:pt x="617706" y="19024"/>
                  </a:cubicBezTo>
                  <a:lnTo>
                    <a:pt x="617706" y="1194563"/>
                  </a:lnTo>
                  <a:cubicBezTo>
                    <a:pt x="617706" y="1199608"/>
                    <a:pt x="615702" y="1204447"/>
                    <a:pt x="612134" y="1208015"/>
                  </a:cubicBezTo>
                  <a:cubicBezTo>
                    <a:pt x="608566" y="1211582"/>
                    <a:pt x="603728" y="1213587"/>
                    <a:pt x="598682" y="1213587"/>
                  </a:cubicBezTo>
                  <a:lnTo>
                    <a:pt x="19024" y="1213587"/>
                  </a:lnTo>
                  <a:cubicBezTo>
                    <a:pt x="13979" y="1213587"/>
                    <a:pt x="9140" y="1211582"/>
                    <a:pt x="5572" y="1208015"/>
                  </a:cubicBezTo>
                  <a:cubicBezTo>
                    <a:pt x="2004" y="1204447"/>
                    <a:pt x="0" y="1199608"/>
                    <a:pt x="0" y="1194563"/>
                  </a:cubicBezTo>
                  <a:lnTo>
                    <a:pt x="0" y="19024"/>
                  </a:lnTo>
                  <a:cubicBezTo>
                    <a:pt x="0" y="13979"/>
                    <a:pt x="2004" y="9140"/>
                    <a:pt x="5572" y="5572"/>
                  </a:cubicBezTo>
                  <a:cubicBezTo>
                    <a:pt x="9140" y="2004"/>
                    <a:pt x="13979" y="0"/>
                    <a:pt x="19024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617706" cy="12516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899969" y="3491948"/>
            <a:ext cx="7229747" cy="763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2"/>
              </a:lnSpc>
              <a:spcBef>
                <a:spcPct val="0"/>
              </a:spcBef>
            </a:pPr>
            <a:r>
              <a:rPr lang="en-US" b="true" sz="4459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Subtítulo del curso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961406" y="7614176"/>
            <a:ext cx="7182594" cy="538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35"/>
              </a:lnSpc>
            </a:pPr>
            <a:r>
              <a:rPr lang="en-US" b="true" sz="3334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Nombre del conferecista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899969" y="2299167"/>
            <a:ext cx="9296121" cy="9095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324"/>
              </a:lnSpc>
            </a:pPr>
            <a:r>
              <a:rPr lang="en-US" sz="5634" b="true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Título de la presentación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0" y="-705165"/>
            <a:ext cx="20250847" cy="11662828"/>
            <a:chOff x="0" y="0"/>
            <a:chExt cx="27001129" cy="1555043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544781" y="861635"/>
              <a:ext cx="24456348" cy="13756696"/>
              <a:chOff x="0" y="0"/>
              <a:chExt cx="481659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4816592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4816592">
                    <a:moveTo>
                      <a:pt x="0" y="0"/>
                    </a:moveTo>
                    <a:lnTo>
                      <a:pt x="4816592" y="0"/>
                    </a:lnTo>
                    <a:lnTo>
                      <a:pt x="481659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504C46">
                  <a:alpha val="80784"/>
                </a:srgbClr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38100"/>
                <a:ext cx="4816593" cy="274743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747278" cy="15550437"/>
            </a:xfrm>
            <a:custGeom>
              <a:avLst/>
              <a:gdLst/>
              <a:ahLst/>
              <a:cxnLst/>
              <a:rect r="r" b="b" t="t" l="l"/>
              <a:pathLst>
                <a:path h="15550437" w="15747278">
                  <a:moveTo>
                    <a:pt x="0" y="0"/>
                  </a:moveTo>
                  <a:lnTo>
                    <a:pt x="15747278" y="0"/>
                  </a:lnTo>
                  <a:lnTo>
                    <a:pt x="15747278" y="15550437"/>
                  </a:lnTo>
                  <a:lnTo>
                    <a:pt x="0" y="155504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21999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0">
            <a:off x="249725" y="167693"/>
            <a:ext cx="17788551" cy="9951614"/>
            <a:chOff x="0" y="0"/>
            <a:chExt cx="749143" cy="4191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49143" cy="419100"/>
            </a:xfrm>
            <a:custGeom>
              <a:avLst/>
              <a:gdLst/>
              <a:ahLst/>
              <a:cxnLst/>
              <a:rect r="r" b="b" t="t" l="l"/>
              <a:pathLst>
                <a:path h="419100" w="749143">
                  <a:moveTo>
                    <a:pt x="8500" y="0"/>
                  </a:moveTo>
                  <a:lnTo>
                    <a:pt x="740643" y="0"/>
                  </a:lnTo>
                  <a:cubicBezTo>
                    <a:pt x="745337" y="0"/>
                    <a:pt x="749143" y="3806"/>
                    <a:pt x="749143" y="8500"/>
                  </a:cubicBezTo>
                  <a:lnTo>
                    <a:pt x="749143" y="410600"/>
                  </a:lnTo>
                  <a:cubicBezTo>
                    <a:pt x="749143" y="415294"/>
                    <a:pt x="745337" y="419100"/>
                    <a:pt x="740643" y="419100"/>
                  </a:cubicBezTo>
                  <a:lnTo>
                    <a:pt x="8500" y="419100"/>
                  </a:lnTo>
                  <a:cubicBezTo>
                    <a:pt x="3806" y="419100"/>
                    <a:pt x="0" y="415294"/>
                    <a:pt x="0" y="410600"/>
                  </a:cubicBezTo>
                  <a:lnTo>
                    <a:pt x="0" y="8500"/>
                  </a:lnTo>
                  <a:cubicBezTo>
                    <a:pt x="0" y="3806"/>
                    <a:pt x="3806" y="0"/>
                    <a:pt x="85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749143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16488866" y="8946160"/>
            <a:ext cx="1065571" cy="777015"/>
          </a:xfrm>
          <a:custGeom>
            <a:avLst/>
            <a:gdLst/>
            <a:ahLst/>
            <a:cxnLst/>
            <a:rect r="r" b="b" t="t" l="l"/>
            <a:pathLst>
              <a:path h="777015" w="1065571">
                <a:moveTo>
                  <a:pt x="0" y="0"/>
                </a:moveTo>
                <a:lnTo>
                  <a:pt x="1065571" y="0"/>
                </a:lnTo>
                <a:lnTo>
                  <a:pt x="1065571" y="777015"/>
                </a:lnTo>
                <a:lnTo>
                  <a:pt x="0" y="7770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0347" t="-22700" r="-30347" b="-24213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523204" y="1540724"/>
            <a:ext cx="9296121" cy="9095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324"/>
              </a:lnSpc>
            </a:pPr>
            <a:r>
              <a:rPr lang="en-US" sz="5634" b="true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Contenido 1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0" y="-705165"/>
            <a:ext cx="20250847" cy="11662828"/>
            <a:chOff x="0" y="0"/>
            <a:chExt cx="27001129" cy="1555043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544781" y="861635"/>
              <a:ext cx="24456348" cy="13756696"/>
              <a:chOff x="0" y="0"/>
              <a:chExt cx="481659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4816592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4816592">
                    <a:moveTo>
                      <a:pt x="0" y="0"/>
                    </a:moveTo>
                    <a:lnTo>
                      <a:pt x="4816592" y="0"/>
                    </a:lnTo>
                    <a:lnTo>
                      <a:pt x="481659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504C46">
                  <a:alpha val="80784"/>
                </a:srgbClr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38100"/>
                <a:ext cx="4816593" cy="274743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747278" cy="15550437"/>
            </a:xfrm>
            <a:custGeom>
              <a:avLst/>
              <a:gdLst/>
              <a:ahLst/>
              <a:cxnLst/>
              <a:rect r="r" b="b" t="t" l="l"/>
              <a:pathLst>
                <a:path h="15550437" w="15747278">
                  <a:moveTo>
                    <a:pt x="0" y="0"/>
                  </a:moveTo>
                  <a:lnTo>
                    <a:pt x="15747278" y="0"/>
                  </a:lnTo>
                  <a:lnTo>
                    <a:pt x="15747278" y="15550437"/>
                  </a:lnTo>
                  <a:lnTo>
                    <a:pt x="0" y="155504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21999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0">
            <a:off x="249725" y="167693"/>
            <a:ext cx="17788551" cy="9951614"/>
            <a:chOff x="0" y="0"/>
            <a:chExt cx="749143" cy="4191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49143" cy="419100"/>
            </a:xfrm>
            <a:custGeom>
              <a:avLst/>
              <a:gdLst/>
              <a:ahLst/>
              <a:cxnLst/>
              <a:rect r="r" b="b" t="t" l="l"/>
              <a:pathLst>
                <a:path h="419100" w="749143">
                  <a:moveTo>
                    <a:pt x="8500" y="0"/>
                  </a:moveTo>
                  <a:lnTo>
                    <a:pt x="740643" y="0"/>
                  </a:lnTo>
                  <a:cubicBezTo>
                    <a:pt x="745337" y="0"/>
                    <a:pt x="749143" y="3806"/>
                    <a:pt x="749143" y="8500"/>
                  </a:cubicBezTo>
                  <a:lnTo>
                    <a:pt x="749143" y="410600"/>
                  </a:lnTo>
                  <a:cubicBezTo>
                    <a:pt x="749143" y="415294"/>
                    <a:pt x="745337" y="419100"/>
                    <a:pt x="740643" y="419100"/>
                  </a:cubicBezTo>
                  <a:lnTo>
                    <a:pt x="8500" y="419100"/>
                  </a:lnTo>
                  <a:cubicBezTo>
                    <a:pt x="3806" y="419100"/>
                    <a:pt x="0" y="415294"/>
                    <a:pt x="0" y="410600"/>
                  </a:cubicBezTo>
                  <a:lnTo>
                    <a:pt x="0" y="8500"/>
                  </a:lnTo>
                  <a:cubicBezTo>
                    <a:pt x="0" y="3806"/>
                    <a:pt x="3806" y="0"/>
                    <a:pt x="85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749143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16488866" y="8946160"/>
            <a:ext cx="1065571" cy="777015"/>
          </a:xfrm>
          <a:custGeom>
            <a:avLst/>
            <a:gdLst/>
            <a:ahLst/>
            <a:cxnLst/>
            <a:rect r="r" b="b" t="t" l="l"/>
            <a:pathLst>
              <a:path h="777015" w="1065571">
                <a:moveTo>
                  <a:pt x="0" y="0"/>
                </a:moveTo>
                <a:lnTo>
                  <a:pt x="1065571" y="0"/>
                </a:lnTo>
                <a:lnTo>
                  <a:pt x="1065571" y="777015"/>
                </a:lnTo>
                <a:lnTo>
                  <a:pt x="0" y="7770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0347" t="-22700" r="-30347" b="-24213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523204" y="1540724"/>
            <a:ext cx="9296121" cy="9095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324"/>
              </a:lnSpc>
            </a:pPr>
            <a:r>
              <a:rPr lang="en-US" sz="5634" b="true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Contenido 2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0" y="-705165"/>
            <a:ext cx="20250847" cy="11662828"/>
            <a:chOff x="0" y="0"/>
            <a:chExt cx="27001129" cy="1555043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544781" y="861635"/>
              <a:ext cx="24456348" cy="13756696"/>
              <a:chOff x="0" y="0"/>
              <a:chExt cx="481659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4816592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4816592">
                    <a:moveTo>
                      <a:pt x="0" y="0"/>
                    </a:moveTo>
                    <a:lnTo>
                      <a:pt x="4816592" y="0"/>
                    </a:lnTo>
                    <a:lnTo>
                      <a:pt x="481659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504C46">
                  <a:alpha val="80784"/>
                </a:srgbClr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38100"/>
                <a:ext cx="4816593" cy="274743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747278" cy="15550437"/>
            </a:xfrm>
            <a:custGeom>
              <a:avLst/>
              <a:gdLst/>
              <a:ahLst/>
              <a:cxnLst/>
              <a:rect r="r" b="b" t="t" l="l"/>
              <a:pathLst>
                <a:path h="15550437" w="15747278">
                  <a:moveTo>
                    <a:pt x="0" y="0"/>
                  </a:moveTo>
                  <a:lnTo>
                    <a:pt x="15747278" y="0"/>
                  </a:lnTo>
                  <a:lnTo>
                    <a:pt x="15747278" y="15550437"/>
                  </a:lnTo>
                  <a:lnTo>
                    <a:pt x="0" y="155504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21999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0">
            <a:off x="249725" y="167693"/>
            <a:ext cx="17788551" cy="9951614"/>
            <a:chOff x="0" y="0"/>
            <a:chExt cx="749143" cy="4191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49143" cy="419100"/>
            </a:xfrm>
            <a:custGeom>
              <a:avLst/>
              <a:gdLst/>
              <a:ahLst/>
              <a:cxnLst/>
              <a:rect r="r" b="b" t="t" l="l"/>
              <a:pathLst>
                <a:path h="419100" w="749143">
                  <a:moveTo>
                    <a:pt x="8500" y="0"/>
                  </a:moveTo>
                  <a:lnTo>
                    <a:pt x="740643" y="0"/>
                  </a:lnTo>
                  <a:cubicBezTo>
                    <a:pt x="745337" y="0"/>
                    <a:pt x="749143" y="3806"/>
                    <a:pt x="749143" y="8500"/>
                  </a:cubicBezTo>
                  <a:lnTo>
                    <a:pt x="749143" y="410600"/>
                  </a:lnTo>
                  <a:cubicBezTo>
                    <a:pt x="749143" y="415294"/>
                    <a:pt x="745337" y="419100"/>
                    <a:pt x="740643" y="419100"/>
                  </a:cubicBezTo>
                  <a:lnTo>
                    <a:pt x="8500" y="419100"/>
                  </a:lnTo>
                  <a:cubicBezTo>
                    <a:pt x="3806" y="419100"/>
                    <a:pt x="0" y="415294"/>
                    <a:pt x="0" y="410600"/>
                  </a:cubicBezTo>
                  <a:lnTo>
                    <a:pt x="0" y="8500"/>
                  </a:lnTo>
                  <a:cubicBezTo>
                    <a:pt x="0" y="3806"/>
                    <a:pt x="3806" y="0"/>
                    <a:pt x="85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749143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16488866" y="8946160"/>
            <a:ext cx="1065571" cy="777015"/>
          </a:xfrm>
          <a:custGeom>
            <a:avLst/>
            <a:gdLst/>
            <a:ahLst/>
            <a:cxnLst/>
            <a:rect r="r" b="b" t="t" l="l"/>
            <a:pathLst>
              <a:path h="777015" w="1065571">
                <a:moveTo>
                  <a:pt x="0" y="0"/>
                </a:moveTo>
                <a:lnTo>
                  <a:pt x="1065571" y="0"/>
                </a:lnTo>
                <a:lnTo>
                  <a:pt x="1065571" y="777015"/>
                </a:lnTo>
                <a:lnTo>
                  <a:pt x="0" y="7770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0347" t="-22700" r="-30347" b="-24213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523204" y="1540724"/>
            <a:ext cx="4648977" cy="9095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324"/>
              </a:lnSpc>
            </a:pPr>
            <a:r>
              <a:rPr lang="en-US" sz="5634" b="true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Contenido 3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3941889" y="-2383553"/>
            <a:ext cx="15244664" cy="15054106"/>
          </a:xfrm>
          <a:custGeom>
            <a:avLst/>
            <a:gdLst/>
            <a:ahLst/>
            <a:cxnLst/>
            <a:rect r="r" b="b" t="t" l="l"/>
            <a:pathLst>
              <a:path h="15054106" w="15244664">
                <a:moveTo>
                  <a:pt x="0" y="0"/>
                </a:moveTo>
                <a:lnTo>
                  <a:pt x="15244664" y="0"/>
                </a:lnTo>
                <a:lnTo>
                  <a:pt x="15244664" y="15054106"/>
                </a:lnTo>
                <a:lnTo>
                  <a:pt x="0" y="150541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5400000">
            <a:off x="5872854" y="-1962401"/>
            <a:ext cx="6542293" cy="14211802"/>
            <a:chOff x="0" y="0"/>
            <a:chExt cx="508438" cy="110447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08438" cy="1104479"/>
            </a:xfrm>
            <a:custGeom>
              <a:avLst/>
              <a:gdLst/>
              <a:ahLst/>
              <a:cxnLst/>
              <a:rect r="r" b="b" t="t" l="l"/>
              <a:pathLst>
                <a:path h="1104479" w="508438">
                  <a:moveTo>
                    <a:pt x="69338" y="0"/>
                  </a:moveTo>
                  <a:lnTo>
                    <a:pt x="439101" y="0"/>
                  </a:lnTo>
                  <a:cubicBezTo>
                    <a:pt x="457490" y="0"/>
                    <a:pt x="475126" y="7305"/>
                    <a:pt x="488130" y="20309"/>
                  </a:cubicBezTo>
                  <a:cubicBezTo>
                    <a:pt x="501133" y="33312"/>
                    <a:pt x="508438" y="50948"/>
                    <a:pt x="508438" y="69338"/>
                  </a:cubicBezTo>
                  <a:lnTo>
                    <a:pt x="508438" y="1035141"/>
                  </a:lnTo>
                  <a:cubicBezTo>
                    <a:pt x="508438" y="1073435"/>
                    <a:pt x="477395" y="1104479"/>
                    <a:pt x="439101" y="1104479"/>
                  </a:cubicBezTo>
                  <a:lnTo>
                    <a:pt x="69338" y="1104479"/>
                  </a:lnTo>
                  <a:cubicBezTo>
                    <a:pt x="50948" y="1104479"/>
                    <a:pt x="33312" y="1097174"/>
                    <a:pt x="20309" y="1084170"/>
                  </a:cubicBezTo>
                  <a:cubicBezTo>
                    <a:pt x="7305" y="1071167"/>
                    <a:pt x="0" y="1053531"/>
                    <a:pt x="0" y="1035141"/>
                  </a:cubicBezTo>
                  <a:lnTo>
                    <a:pt x="0" y="69338"/>
                  </a:lnTo>
                  <a:cubicBezTo>
                    <a:pt x="0" y="31044"/>
                    <a:pt x="31044" y="0"/>
                    <a:pt x="69338" y="0"/>
                  </a:cubicBezTo>
                  <a:close/>
                </a:path>
              </a:pathLst>
            </a:custGeom>
            <a:solidFill>
              <a:srgbClr val="FFFFFF">
                <a:alpha val="70980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508438" cy="11425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3118393" y="4596080"/>
            <a:ext cx="12051214" cy="2484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24"/>
              </a:lnSpc>
            </a:pPr>
            <a:r>
              <a:rPr lang="en-US" b="true" sz="7634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Gracias por su </a:t>
            </a:r>
          </a:p>
          <a:p>
            <a:pPr algn="ctr">
              <a:lnSpc>
                <a:spcPts val="9924"/>
              </a:lnSpc>
            </a:pPr>
            <a:r>
              <a:rPr lang="en-US" b="true" sz="7634">
                <a:solidFill>
                  <a:srgbClr val="504C46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atención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8374320" y="2738052"/>
            <a:ext cx="1539360" cy="1122503"/>
          </a:xfrm>
          <a:custGeom>
            <a:avLst/>
            <a:gdLst/>
            <a:ahLst/>
            <a:cxnLst/>
            <a:rect r="r" b="b" t="t" l="l"/>
            <a:pathLst>
              <a:path h="1122503" w="1539360">
                <a:moveTo>
                  <a:pt x="0" y="0"/>
                </a:moveTo>
                <a:lnTo>
                  <a:pt x="1539360" y="0"/>
                </a:lnTo>
                <a:lnTo>
                  <a:pt x="1539360" y="1122503"/>
                </a:lnTo>
                <a:lnTo>
                  <a:pt x="0" y="11225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0347" t="-22700" r="-30347" b="-24213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DAG2VYXIHj4</dc:identifier>
  <dcterms:modified xsi:type="dcterms:W3CDTF">2011-08-01T06:04:30Z</dcterms:modified>
  <cp:revision>1</cp:revision>
  <dc:title>Presentación Congreso ALAM</dc:title>
</cp:coreProperties>
</file>